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5" r:id="rId8"/>
    <p:sldId id="386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_jimduggan" TargetMode="External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26018" y="587904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/>
              <a:t>  </a:t>
            </a:r>
            <a:endParaRPr lang="en-US" dirty="0"/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38" y="171552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8" y="1601085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F0591D-4758-680C-0911-75ADCCED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88" y="1570746"/>
            <a:ext cx="1503592" cy="22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verImage.tiff">
            <a:extLst>
              <a:ext uri="{FF2B5EF4-FFF2-40B4-BE49-F238E27FC236}">
                <a16:creationId xmlns:a16="http://schemas.microsoft.com/office/drawing/2014/main" id="{853AD539-9C70-F1E2-4BDF-E466A7BA6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86" y="1594688"/>
            <a:ext cx="1527041" cy="22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632" y="278032"/>
            <a:ext cx="1180552" cy="11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1898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1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 2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Processing data with </a:t>
                      </a:r>
                      <a:r>
                        <a:rPr lang="en-US" sz="1800" b="1" dirty="0" err="1"/>
                        <a:t>purrr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–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18582</TotalTime>
  <Words>309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Data Science for Operational Researchers using R</vt:lpstr>
      <vt:lpstr>Goal</vt:lpstr>
      <vt:lpstr>Instructor –Jim Duggan</vt:lpstr>
      <vt:lpstr>Course Overview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455</cp:revision>
  <cp:lastPrinted>2020-11-24T11:26:30Z</cp:lastPrinted>
  <dcterms:created xsi:type="dcterms:W3CDTF">2016-06-27T07:49:28Z</dcterms:created>
  <dcterms:modified xsi:type="dcterms:W3CDTF">2024-10-25T14:03:22Z</dcterms:modified>
</cp:coreProperties>
</file>